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909300" cy="15341600"/>
  <p:notesSz cx="10909300" cy="1534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533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8197" y="4755896"/>
            <a:ext cx="9272905" cy="32217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36395" y="8591296"/>
            <a:ext cx="7636510" cy="3835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5465" y="3528568"/>
            <a:ext cx="4745545" cy="101254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618289" y="3528568"/>
            <a:ext cx="4745545" cy="101254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57364" y="820968"/>
            <a:ext cx="9793605" cy="6477000"/>
          </a:xfrm>
          <a:custGeom>
            <a:avLst/>
            <a:gdLst/>
            <a:ahLst/>
            <a:cxnLst/>
            <a:rect l="l" t="t" r="r" b="b"/>
            <a:pathLst>
              <a:path w="9793605" h="6477000">
                <a:moveTo>
                  <a:pt x="5169280" y="6464300"/>
                </a:moveTo>
                <a:lnTo>
                  <a:pt x="4293065" y="6464300"/>
                </a:lnTo>
                <a:lnTo>
                  <a:pt x="4341330" y="6477000"/>
                </a:lnTo>
                <a:lnTo>
                  <a:pt x="5121015" y="6477000"/>
                </a:lnTo>
                <a:lnTo>
                  <a:pt x="5169280" y="6464300"/>
                </a:lnTo>
                <a:close/>
              </a:path>
              <a:path w="9793605" h="6477000">
                <a:moveTo>
                  <a:pt x="5313418" y="6451600"/>
                </a:moveTo>
                <a:lnTo>
                  <a:pt x="4148927" y="6451600"/>
                </a:lnTo>
                <a:lnTo>
                  <a:pt x="4196861" y="6464300"/>
                </a:lnTo>
                <a:lnTo>
                  <a:pt x="5265483" y="6464300"/>
                </a:lnTo>
                <a:lnTo>
                  <a:pt x="5313418" y="6451600"/>
                </a:lnTo>
                <a:close/>
              </a:path>
              <a:path w="9793605" h="6477000">
                <a:moveTo>
                  <a:pt x="5456537" y="6438900"/>
                </a:moveTo>
                <a:lnTo>
                  <a:pt x="4005808" y="6438900"/>
                </a:lnTo>
                <a:lnTo>
                  <a:pt x="4053398" y="6451600"/>
                </a:lnTo>
                <a:lnTo>
                  <a:pt x="5408946" y="6451600"/>
                </a:lnTo>
                <a:lnTo>
                  <a:pt x="5456537" y="6438900"/>
                </a:lnTo>
                <a:close/>
              </a:path>
              <a:path w="9793605" h="6477000">
                <a:moveTo>
                  <a:pt x="5551361" y="6426200"/>
                </a:moveTo>
                <a:lnTo>
                  <a:pt x="3910984" y="6426200"/>
                </a:lnTo>
                <a:lnTo>
                  <a:pt x="3958336" y="6438900"/>
                </a:lnTo>
                <a:lnTo>
                  <a:pt x="5504009" y="6438900"/>
                </a:lnTo>
                <a:lnTo>
                  <a:pt x="5551361" y="6426200"/>
                </a:lnTo>
                <a:close/>
              </a:path>
              <a:path w="9793605" h="6477000">
                <a:moveTo>
                  <a:pt x="5692686" y="6400800"/>
                </a:moveTo>
                <a:lnTo>
                  <a:pt x="3769659" y="6400800"/>
                </a:lnTo>
                <a:lnTo>
                  <a:pt x="3863752" y="6426200"/>
                </a:lnTo>
                <a:lnTo>
                  <a:pt x="5598593" y="6426200"/>
                </a:lnTo>
                <a:lnTo>
                  <a:pt x="5692686" y="6400800"/>
                </a:lnTo>
                <a:close/>
              </a:path>
              <a:path w="9793605" h="6477000">
                <a:moveTo>
                  <a:pt x="5786275" y="6388100"/>
                </a:moveTo>
                <a:lnTo>
                  <a:pt x="3676070" y="6388100"/>
                </a:lnTo>
                <a:lnTo>
                  <a:pt x="3722801" y="6400800"/>
                </a:lnTo>
                <a:lnTo>
                  <a:pt x="5739544" y="6400800"/>
                </a:lnTo>
                <a:lnTo>
                  <a:pt x="5786275" y="6388100"/>
                </a:lnTo>
                <a:close/>
              </a:path>
              <a:path w="9793605" h="6477000">
                <a:moveTo>
                  <a:pt x="5971893" y="6350000"/>
                </a:moveTo>
                <a:lnTo>
                  <a:pt x="3490452" y="6350000"/>
                </a:lnTo>
                <a:lnTo>
                  <a:pt x="3629468" y="6388100"/>
                </a:lnTo>
                <a:lnTo>
                  <a:pt x="5832877" y="6388100"/>
                </a:lnTo>
                <a:lnTo>
                  <a:pt x="5971893" y="6350000"/>
                </a:lnTo>
                <a:close/>
              </a:path>
              <a:path w="9793605" h="6477000">
                <a:moveTo>
                  <a:pt x="9640874" y="0"/>
                </a:moveTo>
                <a:lnTo>
                  <a:pt x="152387" y="0"/>
                </a:lnTo>
                <a:lnTo>
                  <a:pt x="104357" y="12700"/>
                </a:lnTo>
                <a:lnTo>
                  <a:pt x="62542" y="25400"/>
                </a:lnTo>
                <a:lnTo>
                  <a:pt x="29503" y="63500"/>
                </a:lnTo>
                <a:lnTo>
                  <a:pt x="7802" y="101600"/>
                </a:lnTo>
                <a:lnTo>
                  <a:pt x="0" y="152400"/>
                </a:lnTo>
                <a:lnTo>
                  <a:pt x="0" y="4127500"/>
                </a:lnTo>
                <a:lnTo>
                  <a:pt x="22600" y="4165600"/>
                </a:lnTo>
                <a:lnTo>
                  <a:pt x="49771" y="4203700"/>
                </a:lnTo>
                <a:lnTo>
                  <a:pt x="77220" y="4229100"/>
                </a:lnTo>
                <a:lnTo>
                  <a:pt x="104946" y="4267200"/>
                </a:lnTo>
                <a:lnTo>
                  <a:pt x="132948" y="4305300"/>
                </a:lnTo>
                <a:lnTo>
                  <a:pt x="161224" y="4343400"/>
                </a:lnTo>
                <a:lnTo>
                  <a:pt x="189771" y="4368800"/>
                </a:lnTo>
                <a:lnTo>
                  <a:pt x="218589" y="4406900"/>
                </a:lnTo>
                <a:lnTo>
                  <a:pt x="247677" y="4445000"/>
                </a:lnTo>
                <a:lnTo>
                  <a:pt x="277031" y="4483100"/>
                </a:lnTo>
                <a:lnTo>
                  <a:pt x="306652" y="4508500"/>
                </a:lnTo>
                <a:lnTo>
                  <a:pt x="336537" y="4546600"/>
                </a:lnTo>
                <a:lnTo>
                  <a:pt x="366684" y="4572000"/>
                </a:lnTo>
                <a:lnTo>
                  <a:pt x="397093" y="4610100"/>
                </a:lnTo>
                <a:lnTo>
                  <a:pt x="427761" y="4648200"/>
                </a:lnTo>
                <a:lnTo>
                  <a:pt x="458688" y="4673600"/>
                </a:lnTo>
                <a:lnTo>
                  <a:pt x="489870" y="4711700"/>
                </a:lnTo>
                <a:lnTo>
                  <a:pt x="521308" y="4737100"/>
                </a:lnTo>
                <a:lnTo>
                  <a:pt x="552999" y="4775200"/>
                </a:lnTo>
                <a:lnTo>
                  <a:pt x="584942" y="4800600"/>
                </a:lnTo>
                <a:lnTo>
                  <a:pt x="617135" y="4838700"/>
                </a:lnTo>
                <a:lnTo>
                  <a:pt x="649576" y="4864100"/>
                </a:lnTo>
                <a:lnTo>
                  <a:pt x="682264" y="4902200"/>
                </a:lnTo>
                <a:lnTo>
                  <a:pt x="748376" y="4953000"/>
                </a:lnTo>
                <a:lnTo>
                  <a:pt x="781796" y="4991100"/>
                </a:lnTo>
                <a:lnTo>
                  <a:pt x="849357" y="5041900"/>
                </a:lnTo>
                <a:lnTo>
                  <a:pt x="883494" y="5080000"/>
                </a:lnTo>
                <a:lnTo>
                  <a:pt x="952475" y="5130800"/>
                </a:lnTo>
                <a:lnTo>
                  <a:pt x="987316" y="5168900"/>
                </a:lnTo>
                <a:lnTo>
                  <a:pt x="1022388" y="5194300"/>
                </a:lnTo>
                <a:lnTo>
                  <a:pt x="1164957" y="5295900"/>
                </a:lnTo>
                <a:lnTo>
                  <a:pt x="1201162" y="5334000"/>
                </a:lnTo>
                <a:lnTo>
                  <a:pt x="1274235" y="5384800"/>
                </a:lnTo>
                <a:lnTo>
                  <a:pt x="1422994" y="5486400"/>
                </a:lnTo>
                <a:lnTo>
                  <a:pt x="1613709" y="5613400"/>
                </a:lnTo>
                <a:lnTo>
                  <a:pt x="1652472" y="5626100"/>
                </a:lnTo>
                <a:lnTo>
                  <a:pt x="1809538" y="5727700"/>
                </a:lnTo>
                <a:lnTo>
                  <a:pt x="1849300" y="5740400"/>
                </a:lnTo>
                <a:lnTo>
                  <a:pt x="1929408" y="5791200"/>
                </a:lnTo>
                <a:lnTo>
                  <a:pt x="1969751" y="5803900"/>
                </a:lnTo>
                <a:lnTo>
                  <a:pt x="2051006" y="5854700"/>
                </a:lnTo>
                <a:lnTo>
                  <a:pt x="2091915" y="5867400"/>
                </a:lnTo>
                <a:lnTo>
                  <a:pt x="2133009" y="5892800"/>
                </a:lnTo>
                <a:lnTo>
                  <a:pt x="2174288" y="5905500"/>
                </a:lnTo>
                <a:lnTo>
                  <a:pt x="2257392" y="5956300"/>
                </a:lnTo>
                <a:lnTo>
                  <a:pt x="2341213" y="5981700"/>
                </a:lnTo>
                <a:lnTo>
                  <a:pt x="2383389" y="6007100"/>
                </a:lnTo>
                <a:lnTo>
                  <a:pt x="2425739" y="6019800"/>
                </a:lnTo>
                <a:lnTo>
                  <a:pt x="2468262" y="6045200"/>
                </a:lnTo>
                <a:lnTo>
                  <a:pt x="2553822" y="6070600"/>
                </a:lnTo>
                <a:lnTo>
                  <a:pt x="2596855" y="6096000"/>
                </a:lnTo>
                <a:lnTo>
                  <a:pt x="2726949" y="6134100"/>
                </a:lnTo>
                <a:lnTo>
                  <a:pt x="2770640" y="6159500"/>
                </a:lnTo>
                <a:lnTo>
                  <a:pt x="3444382" y="6350000"/>
                </a:lnTo>
                <a:lnTo>
                  <a:pt x="6017963" y="6350000"/>
                </a:lnTo>
                <a:lnTo>
                  <a:pt x="6691705" y="6159500"/>
                </a:lnTo>
                <a:lnTo>
                  <a:pt x="6735395" y="6134100"/>
                </a:lnTo>
                <a:lnTo>
                  <a:pt x="6865489" y="6096000"/>
                </a:lnTo>
                <a:lnTo>
                  <a:pt x="6908523" y="6070600"/>
                </a:lnTo>
                <a:lnTo>
                  <a:pt x="6994082" y="6045200"/>
                </a:lnTo>
                <a:lnTo>
                  <a:pt x="7036606" y="6019800"/>
                </a:lnTo>
                <a:lnTo>
                  <a:pt x="7078956" y="6007100"/>
                </a:lnTo>
                <a:lnTo>
                  <a:pt x="7121132" y="5981700"/>
                </a:lnTo>
                <a:lnTo>
                  <a:pt x="7204953" y="5956300"/>
                </a:lnTo>
                <a:lnTo>
                  <a:pt x="7288057" y="5905500"/>
                </a:lnTo>
                <a:lnTo>
                  <a:pt x="7329335" y="5892800"/>
                </a:lnTo>
                <a:lnTo>
                  <a:pt x="7370430" y="5867400"/>
                </a:lnTo>
                <a:lnTo>
                  <a:pt x="7411339" y="5854700"/>
                </a:lnTo>
                <a:lnTo>
                  <a:pt x="7492594" y="5803900"/>
                </a:lnTo>
                <a:lnTo>
                  <a:pt x="7532937" y="5791200"/>
                </a:lnTo>
                <a:lnTo>
                  <a:pt x="7613045" y="5740400"/>
                </a:lnTo>
                <a:lnTo>
                  <a:pt x="7652807" y="5727700"/>
                </a:lnTo>
                <a:lnTo>
                  <a:pt x="7809873" y="5626100"/>
                </a:lnTo>
                <a:lnTo>
                  <a:pt x="7848636" y="5613400"/>
                </a:lnTo>
                <a:lnTo>
                  <a:pt x="8039351" y="5486400"/>
                </a:lnTo>
                <a:lnTo>
                  <a:pt x="8188110" y="5384800"/>
                </a:lnTo>
                <a:lnTo>
                  <a:pt x="8261183" y="5334000"/>
                </a:lnTo>
                <a:lnTo>
                  <a:pt x="8297388" y="5295900"/>
                </a:lnTo>
                <a:lnTo>
                  <a:pt x="8439957" y="5194300"/>
                </a:lnTo>
                <a:lnTo>
                  <a:pt x="8475029" y="5168900"/>
                </a:lnTo>
                <a:lnTo>
                  <a:pt x="8509870" y="5130800"/>
                </a:lnTo>
                <a:lnTo>
                  <a:pt x="8578851" y="5080000"/>
                </a:lnTo>
                <a:lnTo>
                  <a:pt x="8612988" y="5041900"/>
                </a:lnTo>
                <a:lnTo>
                  <a:pt x="8680549" y="4991100"/>
                </a:lnTo>
                <a:lnTo>
                  <a:pt x="8713969" y="4953000"/>
                </a:lnTo>
                <a:lnTo>
                  <a:pt x="8780080" y="4902200"/>
                </a:lnTo>
                <a:lnTo>
                  <a:pt x="8812769" y="4864100"/>
                </a:lnTo>
                <a:lnTo>
                  <a:pt x="8845210" y="4838700"/>
                </a:lnTo>
                <a:lnTo>
                  <a:pt x="8877403" y="4800600"/>
                </a:lnTo>
                <a:lnTo>
                  <a:pt x="8909346" y="4775200"/>
                </a:lnTo>
                <a:lnTo>
                  <a:pt x="8941037" y="4737100"/>
                </a:lnTo>
                <a:lnTo>
                  <a:pt x="8972474" y="4711700"/>
                </a:lnTo>
                <a:lnTo>
                  <a:pt x="9003657" y="4673600"/>
                </a:lnTo>
                <a:lnTo>
                  <a:pt x="9034584" y="4648200"/>
                </a:lnTo>
                <a:lnTo>
                  <a:pt x="9065252" y="4610100"/>
                </a:lnTo>
                <a:lnTo>
                  <a:pt x="9095661" y="4572000"/>
                </a:lnTo>
                <a:lnTo>
                  <a:pt x="9125808" y="4546600"/>
                </a:lnTo>
                <a:lnTo>
                  <a:pt x="9155693" y="4508500"/>
                </a:lnTo>
                <a:lnTo>
                  <a:pt x="9185314" y="4483100"/>
                </a:lnTo>
                <a:lnTo>
                  <a:pt x="9214668" y="4445000"/>
                </a:lnTo>
                <a:lnTo>
                  <a:pt x="9243755" y="4406900"/>
                </a:lnTo>
                <a:lnTo>
                  <a:pt x="9272574" y="4368800"/>
                </a:lnTo>
                <a:lnTo>
                  <a:pt x="9301121" y="4343400"/>
                </a:lnTo>
                <a:lnTo>
                  <a:pt x="9329397" y="4305300"/>
                </a:lnTo>
                <a:lnTo>
                  <a:pt x="9357398" y="4267200"/>
                </a:lnTo>
                <a:lnTo>
                  <a:pt x="9385125" y="4229100"/>
                </a:lnTo>
                <a:lnTo>
                  <a:pt x="9412574" y="4203700"/>
                </a:lnTo>
                <a:lnTo>
                  <a:pt x="9439745" y="4165600"/>
                </a:lnTo>
                <a:lnTo>
                  <a:pt x="9466636" y="4127500"/>
                </a:lnTo>
                <a:lnTo>
                  <a:pt x="9493245" y="4089400"/>
                </a:lnTo>
                <a:lnTo>
                  <a:pt x="9519572" y="4051300"/>
                </a:lnTo>
                <a:lnTo>
                  <a:pt x="9545613" y="4013200"/>
                </a:lnTo>
                <a:lnTo>
                  <a:pt x="9571368" y="3987800"/>
                </a:lnTo>
                <a:lnTo>
                  <a:pt x="9596835" y="3949700"/>
                </a:lnTo>
                <a:lnTo>
                  <a:pt x="9622013" y="3911600"/>
                </a:lnTo>
                <a:lnTo>
                  <a:pt x="9646900" y="3873500"/>
                </a:lnTo>
                <a:lnTo>
                  <a:pt x="9671494" y="3835400"/>
                </a:lnTo>
                <a:lnTo>
                  <a:pt x="9695794" y="3797300"/>
                </a:lnTo>
                <a:lnTo>
                  <a:pt x="9719798" y="3759200"/>
                </a:lnTo>
                <a:lnTo>
                  <a:pt x="9743504" y="3721100"/>
                </a:lnTo>
                <a:lnTo>
                  <a:pt x="9766912" y="3683000"/>
                </a:lnTo>
                <a:lnTo>
                  <a:pt x="9790020" y="3644900"/>
                </a:lnTo>
                <a:lnTo>
                  <a:pt x="9793274" y="3632200"/>
                </a:lnTo>
                <a:lnTo>
                  <a:pt x="9793274" y="152400"/>
                </a:lnTo>
                <a:lnTo>
                  <a:pt x="9785471" y="101600"/>
                </a:lnTo>
                <a:lnTo>
                  <a:pt x="9763770" y="63500"/>
                </a:lnTo>
                <a:lnTo>
                  <a:pt x="9730729" y="25400"/>
                </a:lnTo>
                <a:lnTo>
                  <a:pt x="9688911" y="12700"/>
                </a:lnTo>
                <a:lnTo>
                  <a:pt x="9640874" y="0"/>
                </a:lnTo>
                <a:close/>
              </a:path>
            </a:pathLst>
          </a:custGeom>
          <a:solidFill>
            <a:srgbClr val="FFDE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57354" y="8948232"/>
            <a:ext cx="9793605" cy="2748280"/>
          </a:xfrm>
          <a:custGeom>
            <a:avLst/>
            <a:gdLst/>
            <a:ahLst/>
            <a:cxnLst/>
            <a:rect l="l" t="t" r="r" b="b"/>
            <a:pathLst>
              <a:path w="9793605" h="2748279">
                <a:moveTo>
                  <a:pt x="9577616" y="0"/>
                </a:moveTo>
                <a:lnTo>
                  <a:pt x="215671" y="0"/>
                </a:lnTo>
                <a:lnTo>
                  <a:pt x="166219" y="5695"/>
                </a:lnTo>
                <a:lnTo>
                  <a:pt x="120824" y="21920"/>
                </a:lnTo>
                <a:lnTo>
                  <a:pt x="80779" y="47380"/>
                </a:lnTo>
                <a:lnTo>
                  <a:pt x="47380" y="80779"/>
                </a:lnTo>
                <a:lnTo>
                  <a:pt x="21920" y="120824"/>
                </a:lnTo>
                <a:lnTo>
                  <a:pt x="5695" y="166219"/>
                </a:lnTo>
                <a:lnTo>
                  <a:pt x="0" y="215671"/>
                </a:lnTo>
                <a:lnTo>
                  <a:pt x="0" y="2532545"/>
                </a:lnTo>
                <a:lnTo>
                  <a:pt x="5695" y="2581996"/>
                </a:lnTo>
                <a:lnTo>
                  <a:pt x="21920" y="2627392"/>
                </a:lnTo>
                <a:lnTo>
                  <a:pt x="47380" y="2667437"/>
                </a:lnTo>
                <a:lnTo>
                  <a:pt x="80779" y="2700836"/>
                </a:lnTo>
                <a:lnTo>
                  <a:pt x="120824" y="2726295"/>
                </a:lnTo>
                <a:lnTo>
                  <a:pt x="166219" y="2742520"/>
                </a:lnTo>
                <a:lnTo>
                  <a:pt x="215671" y="2748216"/>
                </a:lnTo>
                <a:lnTo>
                  <a:pt x="9577616" y="2748216"/>
                </a:lnTo>
                <a:lnTo>
                  <a:pt x="9627067" y="2742520"/>
                </a:lnTo>
                <a:lnTo>
                  <a:pt x="9672463" y="2726295"/>
                </a:lnTo>
                <a:lnTo>
                  <a:pt x="9712508" y="2700836"/>
                </a:lnTo>
                <a:lnTo>
                  <a:pt x="9745907" y="2667437"/>
                </a:lnTo>
                <a:lnTo>
                  <a:pt x="9771366" y="2627392"/>
                </a:lnTo>
                <a:lnTo>
                  <a:pt x="9787591" y="2581996"/>
                </a:lnTo>
                <a:lnTo>
                  <a:pt x="9793287" y="2532545"/>
                </a:lnTo>
                <a:lnTo>
                  <a:pt x="9793287" y="215671"/>
                </a:lnTo>
                <a:lnTo>
                  <a:pt x="9787591" y="166219"/>
                </a:lnTo>
                <a:lnTo>
                  <a:pt x="9771366" y="120824"/>
                </a:lnTo>
                <a:lnTo>
                  <a:pt x="9745907" y="80779"/>
                </a:lnTo>
                <a:lnTo>
                  <a:pt x="9712508" y="47380"/>
                </a:lnTo>
                <a:lnTo>
                  <a:pt x="9672463" y="21920"/>
                </a:lnTo>
                <a:lnTo>
                  <a:pt x="9627067" y="5695"/>
                </a:lnTo>
                <a:lnTo>
                  <a:pt x="9577616" y="0"/>
                </a:lnTo>
                <a:close/>
              </a:path>
            </a:pathLst>
          </a:custGeom>
          <a:solidFill>
            <a:srgbClr val="D4EF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57355" y="12196130"/>
            <a:ext cx="9793605" cy="2199005"/>
          </a:xfrm>
          <a:custGeom>
            <a:avLst/>
            <a:gdLst/>
            <a:ahLst/>
            <a:cxnLst/>
            <a:rect l="l" t="t" r="r" b="b"/>
            <a:pathLst>
              <a:path w="9793605" h="2199005">
                <a:moveTo>
                  <a:pt x="9667494" y="2198509"/>
                </a:moveTo>
                <a:lnTo>
                  <a:pt x="125793" y="2198509"/>
                </a:lnTo>
                <a:lnTo>
                  <a:pt x="76831" y="2188625"/>
                </a:lnTo>
                <a:lnTo>
                  <a:pt x="36845" y="2161668"/>
                </a:lnTo>
                <a:lnTo>
                  <a:pt x="9886" y="2121684"/>
                </a:lnTo>
                <a:lnTo>
                  <a:pt x="0" y="2072716"/>
                </a:lnTo>
                <a:lnTo>
                  <a:pt x="0" y="125793"/>
                </a:lnTo>
                <a:lnTo>
                  <a:pt x="9886" y="76831"/>
                </a:lnTo>
                <a:lnTo>
                  <a:pt x="36845" y="36845"/>
                </a:lnTo>
                <a:lnTo>
                  <a:pt x="76831" y="9886"/>
                </a:lnTo>
                <a:lnTo>
                  <a:pt x="125793" y="0"/>
                </a:lnTo>
                <a:lnTo>
                  <a:pt x="9667494" y="0"/>
                </a:lnTo>
                <a:lnTo>
                  <a:pt x="9716456" y="9886"/>
                </a:lnTo>
                <a:lnTo>
                  <a:pt x="9756441" y="36845"/>
                </a:lnTo>
                <a:lnTo>
                  <a:pt x="9783401" y="76831"/>
                </a:lnTo>
                <a:lnTo>
                  <a:pt x="9793287" y="125793"/>
                </a:lnTo>
                <a:lnTo>
                  <a:pt x="9793287" y="2072716"/>
                </a:lnTo>
                <a:lnTo>
                  <a:pt x="9783401" y="2121684"/>
                </a:lnTo>
                <a:lnTo>
                  <a:pt x="9756441" y="2161668"/>
                </a:lnTo>
                <a:lnTo>
                  <a:pt x="9716456" y="2188625"/>
                </a:lnTo>
                <a:lnTo>
                  <a:pt x="9667494" y="2198509"/>
                </a:lnTo>
                <a:close/>
              </a:path>
            </a:pathLst>
          </a:custGeom>
          <a:ln w="3810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66859" y="12216199"/>
            <a:ext cx="1800860" cy="570230"/>
          </a:xfrm>
          <a:custGeom>
            <a:avLst/>
            <a:gdLst/>
            <a:ahLst/>
            <a:cxnLst/>
            <a:rect l="l" t="t" r="r" b="b"/>
            <a:pathLst>
              <a:path w="1800860" h="570229">
                <a:moveTo>
                  <a:pt x="1682991" y="0"/>
                </a:moveTo>
                <a:lnTo>
                  <a:pt x="117716" y="0"/>
                </a:lnTo>
                <a:lnTo>
                  <a:pt x="72008" y="9288"/>
                </a:lnTo>
                <a:lnTo>
                  <a:pt x="34578" y="34578"/>
                </a:lnTo>
                <a:lnTo>
                  <a:pt x="9288" y="72009"/>
                </a:lnTo>
                <a:lnTo>
                  <a:pt x="0" y="117716"/>
                </a:lnTo>
                <a:lnTo>
                  <a:pt x="0" y="452132"/>
                </a:lnTo>
                <a:lnTo>
                  <a:pt x="9288" y="497847"/>
                </a:lnTo>
                <a:lnTo>
                  <a:pt x="34578" y="535281"/>
                </a:lnTo>
                <a:lnTo>
                  <a:pt x="72009" y="560573"/>
                </a:lnTo>
                <a:lnTo>
                  <a:pt x="117716" y="569861"/>
                </a:lnTo>
                <a:lnTo>
                  <a:pt x="1682991" y="569861"/>
                </a:lnTo>
                <a:lnTo>
                  <a:pt x="1728700" y="560573"/>
                </a:lnTo>
                <a:lnTo>
                  <a:pt x="1766135" y="535281"/>
                </a:lnTo>
                <a:lnTo>
                  <a:pt x="1791429" y="497847"/>
                </a:lnTo>
                <a:lnTo>
                  <a:pt x="1800720" y="452132"/>
                </a:lnTo>
                <a:lnTo>
                  <a:pt x="1800720" y="117716"/>
                </a:lnTo>
                <a:lnTo>
                  <a:pt x="1791429" y="72009"/>
                </a:lnTo>
                <a:lnTo>
                  <a:pt x="1766135" y="34578"/>
                </a:lnTo>
                <a:lnTo>
                  <a:pt x="1728700" y="9288"/>
                </a:lnTo>
                <a:lnTo>
                  <a:pt x="1682991" y="0"/>
                </a:lnTo>
                <a:close/>
              </a:path>
            </a:pathLst>
          </a:custGeom>
          <a:solidFill>
            <a:srgbClr val="00A5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5465" y="613664"/>
            <a:ext cx="9818370" cy="2454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465" y="3528568"/>
            <a:ext cx="9818370" cy="101254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709162" y="14267688"/>
            <a:ext cx="3490976" cy="767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5465" y="14267688"/>
            <a:ext cx="2509139" cy="767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854696" y="14267688"/>
            <a:ext cx="2509139" cy="767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759" y="12295547"/>
            <a:ext cx="1255395" cy="394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-15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開催場所</a:t>
            </a:r>
            <a:endParaRPr sz="2400" b="1" dirty="0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65480" y="8651074"/>
            <a:ext cx="1604010" cy="1604010"/>
          </a:xfrm>
          <a:custGeom>
            <a:avLst/>
            <a:gdLst/>
            <a:ahLst/>
            <a:cxnLst/>
            <a:rect l="l" t="t" r="r" b="b"/>
            <a:pathLst>
              <a:path w="1604010" h="1604009">
                <a:moveTo>
                  <a:pt x="801738" y="0"/>
                </a:moveTo>
                <a:lnTo>
                  <a:pt x="752897" y="1463"/>
                </a:lnTo>
                <a:lnTo>
                  <a:pt x="704830" y="5796"/>
                </a:lnTo>
                <a:lnTo>
                  <a:pt x="657622" y="12917"/>
                </a:lnTo>
                <a:lnTo>
                  <a:pt x="611355" y="22740"/>
                </a:lnTo>
                <a:lnTo>
                  <a:pt x="566113" y="35182"/>
                </a:lnTo>
                <a:lnTo>
                  <a:pt x="521981" y="50159"/>
                </a:lnTo>
                <a:lnTo>
                  <a:pt x="479042" y="67587"/>
                </a:lnTo>
                <a:lnTo>
                  <a:pt x="437381" y="87382"/>
                </a:lnTo>
                <a:lnTo>
                  <a:pt x="397081" y="109461"/>
                </a:lnTo>
                <a:lnTo>
                  <a:pt x="358225" y="133739"/>
                </a:lnTo>
                <a:lnTo>
                  <a:pt x="320898" y="160133"/>
                </a:lnTo>
                <a:lnTo>
                  <a:pt x="285184" y="188559"/>
                </a:lnTo>
                <a:lnTo>
                  <a:pt x="251166" y="218933"/>
                </a:lnTo>
                <a:lnTo>
                  <a:pt x="218928" y="251171"/>
                </a:lnTo>
                <a:lnTo>
                  <a:pt x="188555" y="285189"/>
                </a:lnTo>
                <a:lnTo>
                  <a:pt x="160129" y="320903"/>
                </a:lnTo>
                <a:lnTo>
                  <a:pt x="133736" y="358231"/>
                </a:lnTo>
                <a:lnTo>
                  <a:pt x="109458" y="397086"/>
                </a:lnTo>
                <a:lnTo>
                  <a:pt x="87380" y="437387"/>
                </a:lnTo>
                <a:lnTo>
                  <a:pt x="67585" y="479048"/>
                </a:lnTo>
                <a:lnTo>
                  <a:pt x="50157" y="521986"/>
                </a:lnTo>
                <a:lnTo>
                  <a:pt x="35181" y="566118"/>
                </a:lnTo>
                <a:lnTo>
                  <a:pt x="22739" y="611359"/>
                </a:lnTo>
                <a:lnTo>
                  <a:pt x="12916" y="657625"/>
                </a:lnTo>
                <a:lnTo>
                  <a:pt x="5796" y="704833"/>
                </a:lnTo>
                <a:lnTo>
                  <a:pt x="1463" y="752898"/>
                </a:lnTo>
                <a:lnTo>
                  <a:pt x="0" y="801738"/>
                </a:lnTo>
                <a:lnTo>
                  <a:pt x="1463" y="850577"/>
                </a:lnTo>
                <a:lnTo>
                  <a:pt x="5796" y="898643"/>
                </a:lnTo>
                <a:lnTo>
                  <a:pt x="12916" y="945851"/>
                </a:lnTo>
                <a:lnTo>
                  <a:pt x="22739" y="992117"/>
                </a:lnTo>
                <a:lnTo>
                  <a:pt x="35181" y="1037358"/>
                </a:lnTo>
                <a:lnTo>
                  <a:pt x="50157" y="1081489"/>
                </a:lnTo>
                <a:lnTo>
                  <a:pt x="67585" y="1124428"/>
                </a:lnTo>
                <a:lnTo>
                  <a:pt x="87380" y="1166089"/>
                </a:lnTo>
                <a:lnTo>
                  <a:pt x="109458" y="1206389"/>
                </a:lnTo>
                <a:lnTo>
                  <a:pt x="133736" y="1245245"/>
                </a:lnTo>
                <a:lnTo>
                  <a:pt x="160129" y="1282572"/>
                </a:lnTo>
                <a:lnTo>
                  <a:pt x="188555" y="1318287"/>
                </a:lnTo>
                <a:lnTo>
                  <a:pt x="218928" y="1352305"/>
                </a:lnTo>
                <a:lnTo>
                  <a:pt x="251166" y="1384543"/>
                </a:lnTo>
                <a:lnTo>
                  <a:pt x="285184" y="1414917"/>
                </a:lnTo>
                <a:lnTo>
                  <a:pt x="320898" y="1443342"/>
                </a:lnTo>
                <a:lnTo>
                  <a:pt x="358225" y="1469736"/>
                </a:lnTo>
                <a:lnTo>
                  <a:pt x="397081" y="1494015"/>
                </a:lnTo>
                <a:lnTo>
                  <a:pt x="437381" y="1516094"/>
                </a:lnTo>
                <a:lnTo>
                  <a:pt x="479042" y="1535889"/>
                </a:lnTo>
                <a:lnTo>
                  <a:pt x="521981" y="1553317"/>
                </a:lnTo>
                <a:lnTo>
                  <a:pt x="566113" y="1568294"/>
                </a:lnTo>
                <a:lnTo>
                  <a:pt x="611355" y="1580736"/>
                </a:lnTo>
                <a:lnTo>
                  <a:pt x="657622" y="1590559"/>
                </a:lnTo>
                <a:lnTo>
                  <a:pt x="704830" y="1597679"/>
                </a:lnTo>
                <a:lnTo>
                  <a:pt x="752897" y="1602013"/>
                </a:lnTo>
                <a:lnTo>
                  <a:pt x="801738" y="1603476"/>
                </a:lnTo>
                <a:lnTo>
                  <a:pt x="850577" y="1602013"/>
                </a:lnTo>
                <a:lnTo>
                  <a:pt x="898643" y="1597679"/>
                </a:lnTo>
                <a:lnTo>
                  <a:pt x="945851" y="1590559"/>
                </a:lnTo>
                <a:lnTo>
                  <a:pt x="992117" y="1580736"/>
                </a:lnTo>
                <a:lnTo>
                  <a:pt x="1037358" y="1568294"/>
                </a:lnTo>
                <a:lnTo>
                  <a:pt x="1081489" y="1553317"/>
                </a:lnTo>
                <a:lnTo>
                  <a:pt x="1124428" y="1535889"/>
                </a:lnTo>
                <a:lnTo>
                  <a:pt x="1166089" y="1516094"/>
                </a:lnTo>
                <a:lnTo>
                  <a:pt x="1206389" y="1494015"/>
                </a:lnTo>
                <a:lnTo>
                  <a:pt x="1245245" y="1469736"/>
                </a:lnTo>
                <a:lnTo>
                  <a:pt x="1282572" y="1443342"/>
                </a:lnTo>
                <a:lnTo>
                  <a:pt x="1318287" y="1414917"/>
                </a:lnTo>
                <a:lnTo>
                  <a:pt x="1352305" y="1384543"/>
                </a:lnTo>
                <a:lnTo>
                  <a:pt x="1384543" y="1352305"/>
                </a:lnTo>
                <a:lnTo>
                  <a:pt x="1414917" y="1318287"/>
                </a:lnTo>
                <a:lnTo>
                  <a:pt x="1443342" y="1282572"/>
                </a:lnTo>
                <a:lnTo>
                  <a:pt x="1469736" y="1245245"/>
                </a:lnTo>
                <a:lnTo>
                  <a:pt x="1494015" y="1206389"/>
                </a:lnTo>
                <a:lnTo>
                  <a:pt x="1516094" y="1166089"/>
                </a:lnTo>
                <a:lnTo>
                  <a:pt x="1535889" y="1124428"/>
                </a:lnTo>
                <a:lnTo>
                  <a:pt x="1553317" y="1081489"/>
                </a:lnTo>
                <a:lnTo>
                  <a:pt x="1568294" y="1037358"/>
                </a:lnTo>
                <a:lnTo>
                  <a:pt x="1580736" y="992117"/>
                </a:lnTo>
                <a:lnTo>
                  <a:pt x="1590559" y="945851"/>
                </a:lnTo>
                <a:lnTo>
                  <a:pt x="1597679" y="898643"/>
                </a:lnTo>
                <a:lnTo>
                  <a:pt x="1602013" y="850577"/>
                </a:lnTo>
                <a:lnTo>
                  <a:pt x="1603476" y="801738"/>
                </a:lnTo>
                <a:lnTo>
                  <a:pt x="1602013" y="752898"/>
                </a:lnTo>
                <a:lnTo>
                  <a:pt x="1597679" y="704833"/>
                </a:lnTo>
                <a:lnTo>
                  <a:pt x="1590559" y="657625"/>
                </a:lnTo>
                <a:lnTo>
                  <a:pt x="1580736" y="611359"/>
                </a:lnTo>
                <a:lnTo>
                  <a:pt x="1568294" y="566118"/>
                </a:lnTo>
                <a:lnTo>
                  <a:pt x="1553317" y="521986"/>
                </a:lnTo>
                <a:lnTo>
                  <a:pt x="1535889" y="479048"/>
                </a:lnTo>
                <a:lnTo>
                  <a:pt x="1516094" y="437387"/>
                </a:lnTo>
                <a:lnTo>
                  <a:pt x="1494015" y="397086"/>
                </a:lnTo>
                <a:lnTo>
                  <a:pt x="1469736" y="358231"/>
                </a:lnTo>
                <a:lnTo>
                  <a:pt x="1443342" y="320903"/>
                </a:lnTo>
                <a:lnTo>
                  <a:pt x="1414917" y="285189"/>
                </a:lnTo>
                <a:lnTo>
                  <a:pt x="1384543" y="251171"/>
                </a:lnTo>
                <a:lnTo>
                  <a:pt x="1352305" y="218933"/>
                </a:lnTo>
                <a:lnTo>
                  <a:pt x="1318287" y="188559"/>
                </a:lnTo>
                <a:lnTo>
                  <a:pt x="1282572" y="160133"/>
                </a:lnTo>
                <a:lnTo>
                  <a:pt x="1245245" y="133739"/>
                </a:lnTo>
                <a:lnTo>
                  <a:pt x="1206389" y="109461"/>
                </a:lnTo>
                <a:lnTo>
                  <a:pt x="1166089" y="87382"/>
                </a:lnTo>
                <a:lnTo>
                  <a:pt x="1124428" y="67587"/>
                </a:lnTo>
                <a:lnTo>
                  <a:pt x="1081489" y="50159"/>
                </a:lnTo>
                <a:lnTo>
                  <a:pt x="1037358" y="35182"/>
                </a:lnTo>
                <a:lnTo>
                  <a:pt x="992117" y="22740"/>
                </a:lnTo>
                <a:lnTo>
                  <a:pt x="945851" y="12917"/>
                </a:lnTo>
                <a:lnTo>
                  <a:pt x="898643" y="5796"/>
                </a:lnTo>
                <a:lnTo>
                  <a:pt x="850577" y="1463"/>
                </a:lnTo>
                <a:lnTo>
                  <a:pt x="801738" y="0"/>
                </a:lnTo>
                <a:close/>
              </a:path>
            </a:pathLst>
          </a:custGeom>
          <a:solidFill>
            <a:srgbClr val="FFDE16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289" y="9058454"/>
            <a:ext cx="1120140" cy="681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300" b="1" spc="-25" dirty="0">
                <a:solidFill>
                  <a:srgbClr val="00AEE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簡単</a:t>
            </a:r>
            <a:endParaRPr sz="430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75678" y="2962669"/>
            <a:ext cx="9662795" cy="5143500"/>
            <a:chOff x="575678" y="2962669"/>
            <a:chExt cx="9662795" cy="51435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8848" y="2962669"/>
              <a:ext cx="5739383" cy="491642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678" y="3000777"/>
              <a:ext cx="9480633" cy="510493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138584" y="942066"/>
            <a:ext cx="8685530" cy="3076575"/>
          </a:xfrm>
          <a:prstGeom prst="rect">
            <a:avLst/>
          </a:prstGeom>
        </p:spPr>
        <p:txBody>
          <a:bodyPr vert="horz" wrap="square" lIns="0" tIns="220980" rIns="0" bIns="0" rtlCol="0">
            <a:spAutoFit/>
          </a:bodyPr>
          <a:lstStyle/>
          <a:p>
            <a:pPr marL="629285" algn="ctr">
              <a:lnSpc>
                <a:spcPct val="100000"/>
              </a:lnSpc>
              <a:spcBef>
                <a:spcPts val="1740"/>
              </a:spcBef>
            </a:pPr>
            <a:r>
              <a:rPr sz="3700" b="1" spc="-285" dirty="0">
                <a:solidFill>
                  <a:srgbClr val="00AEE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無関心ではダメ、「歯周病」。</a:t>
            </a:r>
            <a:endParaRPr sz="370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  <a:p>
            <a:pPr marR="142875" algn="r">
              <a:lnSpc>
                <a:spcPct val="100000"/>
              </a:lnSpc>
              <a:spcBef>
                <a:spcPts val="1820"/>
              </a:spcBef>
            </a:pPr>
            <a:r>
              <a:rPr sz="4200" b="1" spc="-50" dirty="0">
                <a:solidFill>
                  <a:srgbClr val="231F20"/>
                </a:solidFill>
                <a:latin typeface="源ノ角ゴシック Code JP R"/>
                <a:cs typeface="源ノ角ゴシック Code JP R"/>
              </a:rPr>
              <a:t>お口の健康チェックしてみませんか</a:t>
            </a:r>
            <a:endParaRPr sz="4200" dirty="0">
              <a:latin typeface="源ノ角ゴシック Code JP R"/>
              <a:cs typeface="源ノ角ゴシック Code JP R"/>
            </a:endParaRPr>
          </a:p>
          <a:p>
            <a:pPr marR="5080" algn="r">
              <a:lnSpc>
                <a:spcPct val="100000"/>
              </a:lnSpc>
              <a:spcBef>
                <a:spcPts val="5255"/>
              </a:spcBef>
            </a:pPr>
            <a:r>
              <a:rPr sz="4850" b="1" spc="-10" dirty="0">
                <a:solidFill>
                  <a:srgbClr val="231F20"/>
                </a:solidFill>
                <a:latin typeface="源ノ角ゴシック Code JP R"/>
                <a:cs typeface="源ノ角ゴシック Code JP R"/>
              </a:rPr>
              <a:t>歯周病リスク検査</a:t>
            </a:r>
            <a:endParaRPr sz="4850" dirty="0">
              <a:latin typeface="源ノ角ゴシック Code JP R"/>
              <a:cs typeface="源ノ角ゴシック Code JP R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818112" y="5576808"/>
            <a:ext cx="4959350" cy="3180715"/>
            <a:chOff x="4818112" y="5576808"/>
            <a:chExt cx="4959350" cy="3180715"/>
          </a:xfrm>
        </p:grpSpPr>
        <p:sp>
          <p:nvSpPr>
            <p:cNvPr id="10" name="object 10"/>
            <p:cNvSpPr/>
            <p:nvPr/>
          </p:nvSpPr>
          <p:spPr>
            <a:xfrm>
              <a:off x="4819699" y="5578395"/>
              <a:ext cx="4956175" cy="0"/>
            </a:xfrm>
            <a:custGeom>
              <a:avLst/>
              <a:gdLst/>
              <a:ahLst/>
              <a:cxnLst/>
              <a:rect l="l" t="t" r="r" b="b"/>
              <a:pathLst>
                <a:path w="4956175">
                  <a:moveTo>
                    <a:pt x="0" y="0"/>
                  </a:moveTo>
                  <a:lnTo>
                    <a:pt x="4955959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038070" y="7004915"/>
              <a:ext cx="1752600" cy="1752600"/>
            </a:xfrm>
            <a:custGeom>
              <a:avLst/>
              <a:gdLst/>
              <a:ahLst/>
              <a:cxnLst/>
              <a:rect l="l" t="t" r="r" b="b"/>
              <a:pathLst>
                <a:path w="1752600" h="1752600">
                  <a:moveTo>
                    <a:pt x="876147" y="0"/>
                  </a:moveTo>
                  <a:lnTo>
                    <a:pt x="828075" y="1296"/>
                  </a:lnTo>
                  <a:lnTo>
                    <a:pt x="780681" y="5141"/>
                  </a:lnTo>
                  <a:lnTo>
                    <a:pt x="734031" y="11467"/>
                  </a:lnTo>
                  <a:lnTo>
                    <a:pt x="688193" y="20208"/>
                  </a:lnTo>
                  <a:lnTo>
                    <a:pt x="643232" y="31296"/>
                  </a:lnTo>
                  <a:lnTo>
                    <a:pt x="599217" y="44666"/>
                  </a:lnTo>
                  <a:lnTo>
                    <a:pt x="556213" y="60250"/>
                  </a:lnTo>
                  <a:lnTo>
                    <a:pt x="514287" y="77982"/>
                  </a:lnTo>
                  <a:lnTo>
                    <a:pt x="473507" y="97794"/>
                  </a:lnTo>
                  <a:lnTo>
                    <a:pt x="433939" y="119619"/>
                  </a:lnTo>
                  <a:lnTo>
                    <a:pt x="395649" y="143392"/>
                  </a:lnTo>
                  <a:lnTo>
                    <a:pt x="358706" y="169045"/>
                  </a:lnTo>
                  <a:lnTo>
                    <a:pt x="323175" y="196512"/>
                  </a:lnTo>
                  <a:lnTo>
                    <a:pt x="289123" y="225725"/>
                  </a:lnTo>
                  <a:lnTo>
                    <a:pt x="256617" y="256617"/>
                  </a:lnTo>
                  <a:lnTo>
                    <a:pt x="225725" y="289123"/>
                  </a:lnTo>
                  <a:lnTo>
                    <a:pt x="196512" y="323175"/>
                  </a:lnTo>
                  <a:lnTo>
                    <a:pt x="169045" y="358706"/>
                  </a:lnTo>
                  <a:lnTo>
                    <a:pt x="143392" y="395649"/>
                  </a:lnTo>
                  <a:lnTo>
                    <a:pt x="119619" y="433939"/>
                  </a:lnTo>
                  <a:lnTo>
                    <a:pt x="97794" y="473507"/>
                  </a:lnTo>
                  <a:lnTo>
                    <a:pt x="77982" y="514287"/>
                  </a:lnTo>
                  <a:lnTo>
                    <a:pt x="60250" y="556213"/>
                  </a:lnTo>
                  <a:lnTo>
                    <a:pt x="44666" y="599217"/>
                  </a:lnTo>
                  <a:lnTo>
                    <a:pt x="31296" y="643232"/>
                  </a:lnTo>
                  <a:lnTo>
                    <a:pt x="20208" y="688193"/>
                  </a:lnTo>
                  <a:lnTo>
                    <a:pt x="11467" y="734031"/>
                  </a:lnTo>
                  <a:lnTo>
                    <a:pt x="5141" y="780681"/>
                  </a:lnTo>
                  <a:lnTo>
                    <a:pt x="1296" y="828075"/>
                  </a:lnTo>
                  <a:lnTo>
                    <a:pt x="0" y="876147"/>
                  </a:lnTo>
                  <a:lnTo>
                    <a:pt x="1296" y="924219"/>
                  </a:lnTo>
                  <a:lnTo>
                    <a:pt x="5141" y="971613"/>
                  </a:lnTo>
                  <a:lnTo>
                    <a:pt x="11467" y="1018263"/>
                  </a:lnTo>
                  <a:lnTo>
                    <a:pt x="20208" y="1064101"/>
                  </a:lnTo>
                  <a:lnTo>
                    <a:pt x="31296" y="1109062"/>
                  </a:lnTo>
                  <a:lnTo>
                    <a:pt x="44666" y="1153077"/>
                  </a:lnTo>
                  <a:lnTo>
                    <a:pt x="60250" y="1196081"/>
                  </a:lnTo>
                  <a:lnTo>
                    <a:pt x="77982" y="1238007"/>
                  </a:lnTo>
                  <a:lnTo>
                    <a:pt x="97794" y="1278787"/>
                  </a:lnTo>
                  <a:lnTo>
                    <a:pt x="119619" y="1318355"/>
                  </a:lnTo>
                  <a:lnTo>
                    <a:pt x="143392" y="1356645"/>
                  </a:lnTo>
                  <a:lnTo>
                    <a:pt x="169045" y="1393588"/>
                  </a:lnTo>
                  <a:lnTo>
                    <a:pt x="196512" y="1429119"/>
                  </a:lnTo>
                  <a:lnTo>
                    <a:pt x="225725" y="1463171"/>
                  </a:lnTo>
                  <a:lnTo>
                    <a:pt x="256617" y="1495677"/>
                  </a:lnTo>
                  <a:lnTo>
                    <a:pt x="289123" y="1526570"/>
                  </a:lnTo>
                  <a:lnTo>
                    <a:pt x="323175" y="1555783"/>
                  </a:lnTo>
                  <a:lnTo>
                    <a:pt x="358706" y="1583249"/>
                  </a:lnTo>
                  <a:lnTo>
                    <a:pt x="395649" y="1608902"/>
                  </a:lnTo>
                  <a:lnTo>
                    <a:pt x="433939" y="1632675"/>
                  </a:lnTo>
                  <a:lnTo>
                    <a:pt x="473507" y="1654501"/>
                  </a:lnTo>
                  <a:lnTo>
                    <a:pt x="514287" y="1674313"/>
                  </a:lnTo>
                  <a:lnTo>
                    <a:pt x="556213" y="1692044"/>
                  </a:lnTo>
                  <a:lnTo>
                    <a:pt x="599217" y="1707628"/>
                  </a:lnTo>
                  <a:lnTo>
                    <a:pt x="643232" y="1720998"/>
                  </a:lnTo>
                  <a:lnTo>
                    <a:pt x="688193" y="1732087"/>
                  </a:lnTo>
                  <a:lnTo>
                    <a:pt x="734031" y="1740827"/>
                  </a:lnTo>
                  <a:lnTo>
                    <a:pt x="780681" y="1747154"/>
                  </a:lnTo>
                  <a:lnTo>
                    <a:pt x="828075" y="1750998"/>
                  </a:lnTo>
                  <a:lnTo>
                    <a:pt x="876147" y="1752295"/>
                  </a:lnTo>
                  <a:lnTo>
                    <a:pt x="924219" y="1750998"/>
                  </a:lnTo>
                  <a:lnTo>
                    <a:pt x="971613" y="1747154"/>
                  </a:lnTo>
                  <a:lnTo>
                    <a:pt x="1018263" y="1740827"/>
                  </a:lnTo>
                  <a:lnTo>
                    <a:pt x="1064101" y="1732087"/>
                  </a:lnTo>
                  <a:lnTo>
                    <a:pt x="1109062" y="1720998"/>
                  </a:lnTo>
                  <a:lnTo>
                    <a:pt x="1153077" y="1707628"/>
                  </a:lnTo>
                  <a:lnTo>
                    <a:pt x="1196081" y="1692044"/>
                  </a:lnTo>
                  <a:lnTo>
                    <a:pt x="1238007" y="1674313"/>
                  </a:lnTo>
                  <a:lnTo>
                    <a:pt x="1278787" y="1654501"/>
                  </a:lnTo>
                  <a:lnTo>
                    <a:pt x="1318355" y="1632675"/>
                  </a:lnTo>
                  <a:lnTo>
                    <a:pt x="1356645" y="1608902"/>
                  </a:lnTo>
                  <a:lnTo>
                    <a:pt x="1393588" y="1583249"/>
                  </a:lnTo>
                  <a:lnTo>
                    <a:pt x="1429119" y="1555783"/>
                  </a:lnTo>
                  <a:lnTo>
                    <a:pt x="1463171" y="1526570"/>
                  </a:lnTo>
                  <a:lnTo>
                    <a:pt x="1495677" y="1495677"/>
                  </a:lnTo>
                  <a:lnTo>
                    <a:pt x="1526570" y="1463171"/>
                  </a:lnTo>
                  <a:lnTo>
                    <a:pt x="1555783" y="1429119"/>
                  </a:lnTo>
                  <a:lnTo>
                    <a:pt x="1583249" y="1393588"/>
                  </a:lnTo>
                  <a:lnTo>
                    <a:pt x="1608902" y="1356645"/>
                  </a:lnTo>
                  <a:lnTo>
                    <a:pt x="1632675" y="1318355"/>
                  </a:lnTo>
                  <a:lnTo>
                    <a:pt x="1654501" y="1278787"/>
                  </a:lnTo>
                  <a:lnTo>
                    <a:pt x="1674313" y="1238007"/>
                  </a:lnTo>
                  <a:lnTo>
                    <a:pt x="1692044" y="1196081"/>
                  </a:lnTo>
                  <a:lnTo>
                    <a:pt x="1707628" y="1153077"/>
                  </a:lnTo>
                  <a:lnTo>
                    <a:pt x="1720998" y="1109062"/>
                  </a:lnTo>
                  <a:lnTo>
                    <a:pt x="1732087" y="1064101"/>
                  </a:lnTo>
                  <a:lnTo>
                    <a:pt x="1740827" y="1018263"/>
                  </a:lnTo>
                  <a:lnTo>
                    <a:pt x="1747154" y="971613"/>
                  </a:lnTo>
                  <a:lnTo>
                    <a:pt x="1750998" y="924219"/>
                  </a:lnTo>
                  <a:lnTo>
                    <a:pt x="1752295" y="876147"/>
                  </a:lnTo>
                  <a:lnTo>
                    <a:pt x="1750998" y="828075"/>
                  </a:lnTo>
                  <a:lnTo>
                    <a:pt x="1747154" y="780681"/>
                  </a:lnTo>
                  <a:lnTo>
                    <a:pt x="1740827" y="734031"/>
                  </a:lnTo>
                  <a:lnTo>
                    <a:pt x="1732087" y="688193"/>
                  </a:lnTo>
                  <a:lnTo>
                    <a:pt x="1720998" y="643232"/>
                  </a:lnTo>
                  <a:lnTo>
                    <a:pt x="1707628" y="599217"/>
                  </a:lnTo>
                  <a:lnTo>
                    <a:pt x="1692044" y="556213"/>
                  </a:lnTo>
                  <a:lnTo>
                    <a:pt x="1674313" y="514287"/>
                  </a:lnTo>
                  <a:lnTo>
                    <a:pt x="1654501" y="473507"/>
                  </a:lnTo>
                  <a:lnTo>
                    <a:pt x="1632675" y="433939"/>
                  </a:lnTo>
                  <a:lnTo>
                    <a:pt x="1608902" y="395649"/>
                  </a:lnTo>
                  <a:lnTo>
                    <a:pt x="1583249" y="358706"/>
                  </a:lnTo>
                  <a:lnTo>
                    <a:pt x="1555783" y="323175"/>
                  </a:lnTo>
                  <a:lnTo>
                    <a:pt x="1526570" y="289123"/>
                  </a:lnTo>
                  <a:lnTo>
                    <a:pt x="1495677" y="256617"/>
                  </a:lnTo>
                  <a:lnTo>
                    <a:pt x="1463171" y="225725"/>
                  </a:lnTo>
                  <a:lnTo>
                    <a:pt x="1429119" y="196512"/>
                  </a:lnTo>
                  <a:lnTo>
                    <a:pt x="1393588" y="169045"/>
                  </a:lnTo>
                  <a:lnTo>
                    <a:pt x="1356645" y="143392"/>
                  </a:lnTo>
                  <a:lnTo>
                    <a:pt x="1318355" y="119619"/>
                  </a:lnTo>
                  <a:lnTo>
                    <a:pt x="1278787" y="97794"/>
                  </a:lnTo>
                  <a:lnTo>
                    <a:pt x="1238007" y="77982"/>
                  </a:lnTo>
                  <a:lnTo>
                    <a:pt x="1196081" y="60250"/>
                  </a:lnTo>
                  <a:lnTo>
                    <a:pt x="1153077" y="44666"/>
                  </a:lnTo>
                  <a:lnTo>
                    <a:pt x="1109062" y="31296"/>
                  </a:lnTo>
                  <a:lnTo>
                    <a:pt x="1064101" y="20208"/>
                  </a:lnTo>
                  <a:lnTo>
                    <a:pt x="1018263" y="11467"/>
                  </a:lnTo>
                  <a:lnTo>
                    <a:pt x="971613" y="5141"/>
                  </a:lnTo>
                  <a:lnTo>
                    <a:pt x="924219" y="1296"/>
                  </a:lnTo>
                  <a:lnTo>
                    <a:pt x="876147" y="0"/>
                  </a:lnTo>
                  <a:close/>
                </a:path>
              </a:pathLst>
            </a:custGeom>
            <a:solidFill>
              <a:srgbClr val="EE2A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 rot="300000">
            <a:off x="6252094" y="7646994"/>
            <a:ext cx="1347781" cy="596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505"/>
              </a:lnSpc>
            </a:pPr>
            <a:r>
              <a:rPr sz="4700" b="1" spc="-25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無料</a:t>
            </a:r>
            <a:endParaRPr sz="470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023364" y="7004915"/>
            <a:ext cx="1752600" cy="1752600"/>
          </a:xfrm>
          <a:custGeom>
            <a:avLst/>
            <a:gdLst/>
            <a:ahLst/>
            <a:cxnLst/>
            <a:rect l="l" t="t" r="r" b="b"/>
            <a:pathLst>
              <a:path w="1752600" h="1752600">
                <a:moveTo>
                  <a:pt x="876147" y="0"/>
                </a:moveTo>
                <a:lnTo>
                  <a:pt x="828075" y="1296"/>
                </a:lnTo>
                <a:lnTo>
                  <a:pt x="780681" y="5141"/>
                </a:lnTo>
                <a:lnTo>
                  <a:pt x="734031" y="11467"/>
                </a:lnTo>
                <a:lnTo>
                  <a:pt x="688193" y="20208"/>
                </a:lnTo>
                <a:lnTo>
                  <a:pt x="643232" y="31296"/>
                </a:lnTo>
                <a:lnTo>
                  <a:pt x="599217" y="44666"/>
                </a:lnTo>
                <a:lnTo>
                  <a:pt x="556213" y="60250"/>
                </a:lnTo>
                <a:lnTo>
                  <a:pt x="514287" y="77982"/>
                </a:lnTo>
                <a:lnTo>
                  <a:pt x="473507" y="97794"/>
                </a:lnTo>
                <a:lnTo>
                  <a:pt x="433939" y="119619"/>
                </a:lnTo>
                <a:lnTo>
                  <a:pt x="395649" y="143392"/>
                </a:lnTo>
                <a:lnTo>
                  <a:pt x="358706" y="169045"/>
                </a:lnTo>
                <a:lnTo>
                  <a:pt x="323175" y="196512"/>
                </a:lnTo>
                <a:lnTo>
                  <a:pt x="289123" y="225725"/>
                </a:lnTo>
                <a:lnTo>
                  <a:pt x="256617" y="256617"/>
                </a:lnTo>
                <a:lnTo>
                  <a:pt x="225725" y="289123"/>
                </a:lnTo>
                <a:lnTo>
                  <a:pt x="196512" y="323175"/>
                </a:lnTo>
                <a:lnTo>
                  <a:pt x="169045" y="358706"/>
                </a:lnTo>
                <a:lnTo>
                  <a:pt x="143392" y="395649"/>
                </a:lnTo>
                <a:lnTo>
                  <a:pt x="119619" y="433939"/>
                </a:lnTo>
                <a:lnTo>
                  <a:pt x="97794" y="473507"/>
                </a:lnTo>
                <a:lnTo>
                  <a:pt x="77982" y="514287"/>
                </a:lnTo>
                <a:lnTo>
                  <a:pt x="60250" y="556213"/>
                </a:lnTo>
                <a:lnTo>
                  <a:pt x="44666" y="599217"/>
                </a:lnTo>
                <a:lnTo>
                  <a:pt x="31296" y="643232"/>
                </a:lnTo>
                <a:lnTo>
                  <a:pt x="20208" y="688193"/>
                </a:lnTo>
                <a:lnTo>
                  <a:pt x="11467" y="734031"/>
                </a:lnTo>
                <a:lnTo>
                  <a:pt x="5141" y="780681"/>
                </a:lnTo>
                <a:lnTo>
                  <a:pt x="1296" y="828075"/>
                </a:lnTo>
                <a:lnTo>
                  <a:pt x="0" y="876147"/>
                </a:lnTo>
                <a:lnTo>
                  <a:pt x="1296" y="924219"/>
                </a:lnTo>
                <a:lnTo>
                  <a:pt x="5141" y="971613"/>
                </a:lnTo>
                <a:lnTo>
                  <a:pt x="11467" y="1018263"/>
                </a:lnTo>
                <a:lnTo>
                  <a:pt x="20208" y="1064101"/>
                </a:lnTo>
                <a:lnTo>
                  <a:pt x="31296" y="1109062"/>
                </a:lnTo>
                <a:lnTo>
                  <a:pt x="44666" y="1153077"/>
                </a:lnTo>
                <a:lnTo>
                  <a:pt x="60250" y="1196081"/>
                </a:lnTo>
                <a:lnTo>
                  <a:pt x="77982" y="1238007"/>
                </a:lnTo>
                <a:lnTo>
                  <a:pt x="97794" y="1278787"/>
                </a:lnTo>
                <a:lnTo>
                  <a:pt x="119619" y="1318355"/>
                </a:lnTo>
                <a:lnTo>
                  <a:pt x="143392" y="1356645"/>
                </a:lnTo>
                <a:lnTo>
                  <a:pt x="169045" y="1393588"/>
                </a:lnTo>
                <a:lnTo>
                  <a:pt x="196512" y="1429119"/>
                </a:lnTo>
                <a:lnTo>
                  <a:pt x="225725" y="1463171"/>
                </a:lnTo>
                <a:lnTo>
                  <a:pt x="256617" y="1495677"/>
                </a:lnTo>
                <a:lnTo>
                  <a:pt x="289123" y="1526570"/>
                </a:lnTo>
                <a:lnTo>
                  <a:pt x="323175" y="1555783"/>
                </a:lnTo>
                <a:lnTo>
                  <a:pt x="358706" y="1583249"/>
                </a:lnTo>
                <a:lnTo>
                  <a:pt x="395649" y="1608902"/>
                </a:lnTo>
                <a:lnTo>
                  <a:pt x="433939" y="1632675"/>
                </a:lnTo>
                <a:lnTo>
                  <a:pt x="473507" y="1654501"/>
                </a:lnTo>
                <a:lnTo>
                  <a:pt x="514287" y="1674313"/>
                </a:lnTo>
                <a:lnTo>
                  <a:pt x="556213" y="1692044"/>
                </a:lnTo>
                <a:lnTo>
                  <a:pt x="599217" y="1707628"/>
                </a:lnTo>
                <a:lnTo>
                  <a:pt x="643232" y="1720998"/>
                </a:lnTo>
                <a:lnTo>
                  <a:pt x="688193" y="1732087"/>
                </a:lnTo>
                <a:lnTo>
                  <a:pt x="734031" y="1740827"/>
                </a:lnTo>
                <a:lnTo>
                  <a:pt x="780681" y="1747154"/>
                </a:lnTo>
                <a:lnTo>
                  <a:pt x="828075" y="1750998"/>
                </a:lnTo>
                <a:lnTo>
                  <a:pt x="876147" y="1752295"/>
                </a:lnTo>
                <a:lnTo>
                  <a:pt x="924219" y="1750998"/>
                </a:lnTo>
                <a:lnTo>
                  <a:pt x="971613" y="1747154"/>
                </a:lnTo>
                <a:lnTo>
                  <a:pt x="1018263" y="1740827"/>
                </a:lnTo>
                <a:lnTo>
                  <a:pt x="1064101" y="1732087"/>
                </a:lnTo>
                <a:lnTo>
                  <a:pt x="1109062" y="1720998"/>
                </a:lnTo>
                <a:lnTo>
                  <a:pt x="1153077" y="1707628"/>
                </a:lnTo>
                <a:lnTo>
                  <a:pt x="1196081" y="1692044"/>
                </a:lnTo>
                <a:lnTo>
                  <a:pt x="1238007" y="1674313"/>
                </a:lnTo>
                <a:lnTo>
                  <a:pt x="1278787" y="1654501"/>
                </a:lnTo>
                <a:lnTo>
                  <a:pt x="1318355" y="1632675"/>
                </a:lnTo>
                <a:lnTo>
                  <a:pt x="1356645" y="1608902"/>
                </a:lnTo>
                <a:lnTo>
                  <a:pt x="1393588" y="1583249"/>
                </a:lnTo>
                <a:lnTo>
                  <a:pt x="1429119" y="1555783"/>
                </a:lnTo>
                <a:lnTo>
                  <a:pt x="1463171" y="1526570"/>
                </a:lnTo>
                <a:lnTo>
                  <a:pt x="1495677" y="1495677"/>
                </a:lnTo>
                <a:lnTo>
                  <a:pt x="1526570" y="1463171"/>
                </a:lnTo>
                <a:lnTo>
                  <a:pt x="1555783" y="1429119"/>
                </a:lnTo>
                <a:lnTo>
                  <a:pt x="1583249" y="1393588"/>
                </a:lnTo>
                <a:lnTo>
                  <a:pt x="1608902" y="1356645"/>
                </a:lnTo>
                <a:lnTo>
                  <a:pt x="1632675" y="1318355"/>
                </a:lnTo>
                <a:lnTo>
                  <a:pt x="1654501" y="1278787"/>
                </a:lnTo>
                <a:lnTo>
                  <a:pt x="1674313" y="1238007"/>
                </a:lnTo>
                <a:lnTo>
                  <a:pt x="1692044" y="1196081"/>
                </a:lnTo>
                <a:lnTo>
                  <a:pt x="1707628" y="1153077"/>
                </a:lnTo>
                <a:lnTo>
                  <a:pt x="1720998" y="1109062"/>
                </a:lnTo>
                <a:lnTo>
                  <a:pt x="1732087" y="1064101"/>
                </a:lnTo>
                <a:lnTo>
                  <a:pt x="1740827" y="1018263"/>
                </a:lnTo>
                <a:lnTo>
                  <a:pt x="1747154" y="971613"/>
                </a:lnTo>
                <a:lnTo>
                  <a:pt x="1750998" y="924219"/>
                </a:lnTo>
                <a:lnTo>
                  <a:pt x="1752295" y="876147"/>
                </a:lnTo>
                <a:lnTo>
                  <a:pt x="1750998" y="828075"/>
                </a:lnTo>
                <a:lnTo>
                  <a:pt x="1747154" y="780681"/>
                </a:lnTo>
                <a:lnTo>
                  <a:pt x="1740827" y="734031"/>
                </a:lnTo>
                <a:lnTo>
                  <a:pt x="1732087" y="688193"/>
                </a:lnTo>
                <a:lnTo>
                  <a:pt x="1720998" y="643232"/>
                </a:lnTo>
                <a:lnTo>
                  <a:pt x="1707628" y="599217"/>
                </a:lnTo>
                <a:lnTo>
                  <a:pt x="1692044" y="556213"/>
                </a:lnTo>
                <a:lnTo>
                  <a:pt x="1674313" y="514287"/>
                </a:lnTo>
                <a:lnTo>
                  <a:pt x="1654501" y="473507"/>
                </a:lnTo>
                <a:lnTo>
                  <a:pt x="1632675" y="433939"/>
                </a:lnTo>
                <a:lnTo>
                  <a:pt x="1608902" y="395649"/>
                </a:lnTo>
                <a:lnTo>
                  <a:pt x="1583249" y="358706"/>
                </a:lnTo>
                <a:lnTo>
                  <a:pt x="1555783" y="323175"/>
                </a:lnTo>
                <a:lnTo>
                  <a:pt x="1526570" y="289123"/>
                </a:lnTo>
                <a:lnTo>
                  <a:pt x="1495677" y="256617"/>
                </a:lnTo>
                <a:lnTo>
                  <a:pt x="1463171" y="225725"/>
                </a:lnTo>
                <a:lnTo>
                  <a:pt x="1429119" y="196512"/>
                </a:lnTo>
                <a:lnTo>
                  <a:pt x="1393588" y="169045"/>
                </a:lnTo>
                <a:lnTo>
                  <a:pt x="1356645" y="143392"/>
                </a:lnTo>
                <a:lnTo>
                  <a:pt x="1318355" y="119619"/>
                </a:lnTo>
                <a:lnTo>
                  <a:pt x="1278787" y="97794"/>
                </a:lnTo>
                <a:lnTo>
                  <a:pt x="1238007" y="77982"/>
                </a:lnTo>
                <a:lnTo>
                  <a:pt x="1196081" y="60250"/>
                </a:lnTo>
                <a:lnTo>
                  <a:pt x="1153077" y="44666"/>
                </a:lnTo>
                <a:lnTo>
                  <a:pt x="1109062" y="31296"/>
                </a:lnTo>
                <a:lnTo>
                  <a:pt x="1064101" y="20208"/>
                </a:lnTo>
                <a:lnTo>
                  <a:pt x="1018263" y="11467"/>
                </a:lnTo>
                <a:lnTo>
                  <a:pt x="971613" y="5141"/>
                </a:lnTo>
                <a:lnTo>
                  <a:pt x="924219" y="1296"/>
                </a:lnTo>
                <a:lnTo>
                  <a:pt x="876147" y="0"/>
                </a:lnTo>
                <a:close/>
              </a:path>
            </a:pathLst>
          </a:custGeom>
          <a:solidFill>
            <a:srgbClr val="EE2A7B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object 14"/>
          <p:cNvSpPr txBox="1"/>
          <p:nvPr/>
        </p:nvSpPr>
        <p:spPr>
          <a:xfrm rot="300000">
            <a:off x="8469701" y="7300177"/>
            <a:ext cx="997398" cy="309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30"/>
              </a:lnSpc>
            </a:pPr>
            <a:r>
              <a:rPr lang="ja-JP" altLang="en-US" sz="2450" b="1" spc="-20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早い</a:t>
            </a:r>
            <a:r>
              <a:rPr sz="2450" b="1" spc="-20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！</a:t>
            </a:r>
            <a:endParaRPr sz="2450" b="1" dirty="0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5" name="object 15"/>
          <p:cNvSpPr txBox="1"/>
          <p:nvPr/>
        </p:nvSpPr>
        <p:spPr>
          <a:xfrm rot="300000">
            <a:off x="8219431" y="7699555"/>
            <a:ext cx="1237181" cy="4667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504"/>
              </a:lnSpc>
            </a:pPr>
            <a:r>
              <a:rPr sz="5400" b="1" spc="-44" baseline="1543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20</a:t>
            </a:r>
            <a:r>
              <a:rPr sz="5400" b="1" spc="-540" baseline="1543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 </a:t>
            </a:r>
            <a:r>
              <a:rPr sz="3600" b="1" spc="-50" dirty="0">
                <a:solidFill>
                  <a:srgbClr val="FFF2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分</a:t>
            </a:r>
            <a:endParaRPr sz="360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6" name="object 16"/>
          <p:cNvSpPr txBox="1"/>
          <p:nvPr/>
        </p:nvSpPr>
        <p:spPr>
          <a:xfrm rot="300000">
            <a:off x="8489223" y="8217539"/>
            <a:ext cx="706548" cy="319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60"/>
              </a:lnSpc>
            </a:pPr>
            <a:r>
              <a:rPr sz="2450" b="1" spc="-25" dirty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程度</a:t>
            </a:r>
            <a:endParaRPr sz="245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95734" y="4440264"/>
            <a:ext cx="245681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2260" algn="l"/>
              </a:tabLst>
            </a:pPr>
            <a:r>
              <a:rPr sz="3600" b="1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月</a:t>
            </a:r>
            <a:r>
              <a:rPr sz="3600" b="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	</a:t>
            </a:r>
            <a:r>
              <a:rPr sz="3600" b="1" spc="-177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日</a:t>
            </a:r>
            <a:r>
              <a:rPr sz="7500" b="1" spc="-75" baseline="-1666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（</a:t>
            </a:r>
            <a:endParaRPr sz="7500" b="1" baseline="-1666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462425" y="4462433"/>
            <a:ext cx="66167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b="1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J-ネオツデイ こがな R"/>
              </a:rPr>
              <a:t>）</a:t>
            </a:r>
            <a:endParaRPr sz="5000" b="1">
              <a:latin typeface="游ゴシック" panose="020B0400000000000000" pitchFamily="50" charset="-128"/>
              <a:ea typeface="游ゴシック" panose="020B0400000000000000" pitchFamily="50" charset="-128"/>
              <a:cs typeface="MJ-ネオツデイ こがな R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48759" y="5859434"/>
            <a:ext cx="3291840" cy="617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390015" algn="l"/>
                <a:tab pos="2785110" algn="l"/>
              </a:tabLst>
            </a:pPr>
            <a:r>
              <a:rPr sz="3850" spc="-5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：</a:t>
            </a:r>
            <a:r>
              <a:rPr sz="385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	</a:t>
            </a:r>
            <a:r>
              <a:rPr sz="3800" spc="-5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～</a:t>
            </a:r>
            <a:r>
              <a:rPr sz="380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	</a:t>
            </a:r>
            <a:r>
              <a:rPr sz="3850" spc="-50" dirty="0">
                <a:solidFill>
                  <a:srgbClr val="231F20"/>
                </a:solidFill>
                <a:latin typeface="MJ-ネオツデイ こがな R"/>
                <a:cs typeface="MJ-ネオツデイ こがな R"/>
              </a:rPr>
              <a:t>：</a:t>
            </a:r>
            <a:endParaRPr sz="3850">
              <a:latin typeface="MJ-ネオツデイ こがな R"/>
              <a:cs typeface="MJ-ネオツデイ こがな R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33203" y="9068620"/>
            <a:ext cx="1219189" cy="1302693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9422580" y="9157365"/>
            <a:ext cx="58483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b="1" spc="-10" dirty="0">
                <a:solidFill>
                  <a:srgbClr val="231F20"/>
                </a:solidFill>
                <a:latin typeface="MJ-ネオツデイ こがな DB"/>
                <a:cs typeface="MJ-ネオツデイ こがな DB"/>
              </a:rPr>
              <a:t>カンタン！</a:t>
            </a:r>
            <a:endParaRPr sz="850">
              <a:latin typeface="MJ-ネオツデイ こがな DB"/>
              <a:cs typeface="MJ-ネオツデイ こがな DB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375128" y="10343464"/>
            <a:ext cx="7590155" cy="1214120"/>
            <a:chOff x="2375128" y="10343464"/>
            <a:chExt cx="7590155" cy="1214120"/>
          </a:xfrm>
        </p:grpSpPr>
        <p:sp>
          <p:nvSpPr>
            <p:cNvPr id="23" name="object 23"/>
            <p:cNvSpPr/>
            <p:nvPr/>
          </p:nvSpPr>
          <p:spPr>
            <a:xfrm>
              <a:off x="2387828" y="10356164"/>
              <a:ext cx="7564755" cy="1188720"/>
            </a:xfrm>
            <a:custGeom>
              <a:avLst/>
              <a:gdLst/>
              <a:ahLst/>
              <a:cxnLst/>
              <a:rect l="l" t="t" r="r" b="b"/>
              <a:pathLst>
                <a:path w="7564755" h="1188720">
                  <a:moveTo>
                    <a:pt x="7564615" y="0"/>
                  </a:moveTo>
                  <a:lnTo>
                    <a:pt x="0" y="0"/>
                  </a:lnTo>
                  <a:lnTo>
                    <a:pt x="0" y="1188554"/>
                  </a:lnTo>
                  <a:lnTo>
                    <a:pt x="7564615" y="1188554"/>
                  </a:lnTo>
                  <a:lnTo>
                    <a:pt x="7564615" y="0"/>
                  </a:lnTo>
                  <a:close/>
                </a:path>
              </a:pathLst>
            </a:custGeom>
            <a:solidFill>
              <a:srgbClr val="FFFCD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2387828" y="10356164"/>
              <a:ext cx="7564755" cy="1188720"/>
            </a:xfrm>
            <a:custGeom>
              <a:avLst/>
              <a:gdLst/>
              <a:ahLst/>
              <a:cxnLst/>
              <a:rect l="l" t="t" r="r" b="b"/>
              <a:pathLst>
                <a:path w="7564755" h="1188720">
                  <a:moveTo>
                    <a:pt x="7564615" y="1188554"/>
                  </a:moveTo>
                  <a:lnTo>
                    <a:pt x="0" y="1188554"/>
                  </a:lnTo>
                  <a:lnTo>
                    <a:pt x="0" y="0"/>
                  </a:lnTo>
                  <a:lnTo>
                    <a:pt x="7564615" y="0"/>
                  </a:lnTo>
                  <a:lnTo>
                    <a:pt x="7564615" y="1188554"/>
                  </a:lnTo>
                  <a:close/>
                </a:path>
              </a:pathLst>
            </a:custGeom>
            <a:ln w="25400">
              <a:solidFill>
                <a:srgbClr val="EC008C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2763173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2763173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3640079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3640079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4520344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387362" y="0"/>
                  </a:moveTo>
                  <a:lnTo>
                    <a:pt x="338773" y="3018"/>
                  </a:lnTo>
                  <a:lnTo>
                    <a:pt x="291984" y="11830"/>
                  </a:lnTo>
                  <a:lnTo>
                    <a:pt x="247360" y="26074"/>
                  </a:lnTo>
                  <a:lnTo>
                    <a:pt x="205262" y="45385"/>
                  </a:lnTo>
                  <a:lnTo>
                    <a:pt x="166055" y="69402"/>
                  </a:lnTo>
                  <a:lnTo>
                    <a:pt x="130100" y="97761"/>
                  </a:lnTo>
                  <a:lnTo>
                    <a:pt x="97762" y="130098"/>
                  </a:lnTo>
                  <a:lnTo>
                    <a:pt x="69403" y="166052"/>
                  </a:lnTo>
                  <a:lnTo>
                    <a:pt x="45386" y="205258"/>
                  </a:lnTo>
                  <a:lnTo>
                    <a:pt x="26074" y="247354"/>
                  </a:lnTo>
                  <a:lnTo>
                    <a:pt x="11830" y="291977"/>
                  </a:lnTo>
                  <a:lnTo>
                    <a:pt x="3018" y="338763"/>
                  </a:lnTo>
                  <a:lnTo>
                    <a:pt x="0" y="387350"/>
                  </a:lnTo>
                  <a:lnTo>
                    <a:pt x="3018" y="435939"/>
                  </a:lnTo>
                  <a:lnTo>
                    <a:pt x="11830" y="482728"/>
                  </a:lnTo>
                  <a:lnTo>
                    <a:pt x="26074" y="527354"/>
                  </a:lnTo>
                  <a:lnTo>
                    <a:pt x="45386" y="569452"/>
                  </a:lnTo>
                  <a:lnTo>
                    <a:pt x="69403" y="608661"/>
                  </a:lnTo>
                  <a:lnTo>
                    <a:pt x="97762" y="644617"/>
                  </a:lnTo>
                  <a:lnTo>
                    <a:pt x="130100" y="676957"/>
                  </a:lnTo>
                  <a:lnTo>
                    <a:pt x="166055" y="705317"/>
                  </a:lnTo>
                  <a:lnTo>
                    <a:pt x="205262" y="729336"/>
                  </a:lnTo>
                  <a:lnTo>
                    <a:pt x="247360" y="748649"/>
                  </a:lnTo>
                  <a:lnTo>
                    <a:pt x="291984" y="762893"/>
                  </a:lnTo>
                  <a:lnTo>
                    <a:pt x="338773" y="771707"/>
                  </a:lnTo>
                  <a:lnTo>
                    <a:pt x="387362" y="774725"/>
                  </a:lnTo>
                  <a:lnTo>
                    <a:pt x="435949" y="771707"/>
                  </a:lnTo>
                  <a:lnTo>
                    <a:pt x="482734" y="762893"/>
                  </a:lnTo>
                  <a:lnTo>
                    <a:pt x="527356" y="748649"/>
                  </a:lnTo>
                  <a:lnTo>
                    <a:pt x="569451" y="729336"/>
                  </a:lnTo>
                  <a:lnTo>
                    <a:pt x="608656" y="705317"/>
                  </a:lnTo>
                  <a:lnTo>
                    <a:pt x="644608" y="676957"/>
                  </a:lnTo>
                  <a:lnTo>
                    <a:pt x="676944" y="644617"/>
                  </a:lnTo>
                  <a:lnTo>
                    <a:pt x="705301" y="608661"/>
                  </a:lnTo>
                  <a:lnTo>
                    <a:pt x="729317" y="569452"/>
                  </a:lnTo>
                  <a:lnTo>
                    <a:pt x="748627" y="527354"/>
                  </a:lnTo>
                  <a:lnTo>
                    <a:pt x="762870" y="482728"/>
                  </a:lnTo>
                  <a:lnTo>
                    <a:pt x="771682" y="435939"/>
                  </a:lnTo>
                  <a:lnTo>
                    <a:pt x="774700" y="387350"/>
                  </a:lnTo>
                  <a:lnTo>
                    <a:pt x="771682" y="338763"/>
                  </a:lnTo>
                  <a:lnTo>
                    <a:pt x="762870" y="291977"/>
                  </a:lnTo>
                  <a:lnTo>
                    <a:pt x="748627" y="247354"/>
                  </a:lnTo>
                  <a:lnTo>
                    <a:pt x="729317" y="205258"/>
                  </a:lnTo>
                  <a:lnTo>
                    <a:pt x="705301" y="166052"/>
                  </a:lnTo>
                  <a:lnTo>
                    <a:pt x="676944" y="130098"/>
                  </a:lnTo>
                  <a:lnTo>
                    <a:pt x="644608" y="97761"/>
                  </a:lnTo>
                  <a:lnTo>
                    <a:pt x="608656" y="69402"/>
                  </a:lnTo>
                  <a:lnTo>
                    <a:pt x="569451" y="45385"/>
                  </a:lnTo>
                  <a:lnTo>
                    <a:pt x="527356" y="26074"/>
                  </a:lnTo>
                  <a:lnTo>
                    <a:pt x="482734" y="11830"/>
                  </a:lnTo>
                  <a:lnTo>
                    <a:pt x="435949" y="3018"/>
                  </a:lnTo>
                  <a:lnTo>
                    <a:pt x="387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520344" y="10588196"/>
              <a:ext cx="774700" cy="775335"/>
            </a:xfrm>
            <a:custGeom>
              <a:avLst/>
              <a:gdLst/>
              <a:ahLst/>
              <a:cxnLst/>
              <a:rect l="l" t="t" r="r" b="b"/>
              <a:pathLst>
                <a:path w="774700" h="775334">
                  <a:moveTo>
                    <a:pt x="774700" y="387350"/>
                  </a:moveTo>
                  <a:lnTo>
                    <a:pt x="771682" y="435939"/>
                  </a:lnTo>
                  <a:lnTo>
                    <a:pt x="762870" y="482728"/>
                  </a:lnTo>
                  <a:lnTo>
                    <a:pt x="748627" y="527354"/>
                  </a:lnTo>
                  <a:lnTo>
                    <a:pt x="729317" y="569452"/>
                  </a:lnTo>
                  <a:lnTo>
                    <a:pt x="705301" y="608661"/>
                  </a:lnTo>
                  <a:lnTo>
                    <a:pt x="676944" y="644617"/>
                  </a:lnTo>
                  <a:lnTo>
                    <a:pt x="644608" y="676957"/>
                  </a:lnTo>
                  <a:lnTo>
                    <a:pt x="608656" y="705317"/>
                  </a:lnTo>
                  <a:lnTo>
                    <a:pt x="569451" y="729336"/>
                  </a:lnTo>
                  <a:lnTo>
                    <a:pt x="527356" y="748649"/>
                  </a:lnTo>
                  <a:lnTo>
                    <a:pt x="482734" y="762893"/>
                  </a:lnTo>
                  <a:lnTo>
                    <a:pt x="435949" y="771707"/>
                  </a:lnTo>
                  <a:lnTo>
                    <a:pt x="387362" y="774725"/>
                  </a:lnTo>
                  <a:lnTo>
                    <a:pt x="338773" y="771707"/>
                  </a:lnTo>
                  <a:lnTo>
                    <a:pt x="291984" y="762893"/>
                  </a:lnTo>
                  <a:lnTo>
                    <a:pt x="247360" y="748649"/>
                  </a:lnTo>
                  <a:lnTo>
                    <a:pt x="205262" y="729336"/>
                  </a:lnTo>
                  <a:lnTo>
                    <a:pt x="166055" y="705317"/>
                  </a:lnTo>
                  <a:lnTo>
                    <a:pt x="130100" y="676957"/>
                  </a:lnTo>
                  <a:lnTo>
                    <a:pt x="97762" y="644617"/>
                  </a:lnTo>
                  <a:lnTo>
                    <a:pt x="69403" y="608661"/>
                  </a:lnTo>
                  <a:lnTo>
                    <a:pt x="45386" y="569452"/>
                  </a:lnTo>
                  <a:lnTo>
                    <a:pt x="26074" y="527354"/>
                  </a:lnTo>
                  <a:lnTo>
                    <a:pt x="11830" y="482728"/>
                  </a:lnTo>
                  <a:lnTo>
                    <a:pt x="3018" y="435939"/>
                  </a:lnTo>
                  <a:lnTo>
                    <a:pt x="0" y="387350"/>
                  </a:lnTo>
                  <a:lnTo>
                    <a:pt x="3018" y="338763"/>
                  </a:lnTo>
                  <a:lnTo>
                    <a:pt x="11830" y="291977"/>
                  </a:lnTo>
                  <a:lnTo>
                    <a:pt x="26074" y="247354"/>
                  </a:lnTo>
                  <a:lnTo>
                    <a:pt x="45386" y="205258"/>
                  </a:lnTo>
                  <a:lnTo>
                    <a:pt x="69403" y="166052"/>
                  </a:lnTo>
                  <a:lnTo>
                    <a:pt x="97762" y="130098"/>
                  </a:lnTo>
                  <a:lnTo>
                    <a:pt x="130100" y="97761"/>
                  </a:lnTo>
                  <a:lnTo>
                    <a:pt x="166055" y="69402"/>
                  </a:lnTo>
                  <a:lnTo>
                    <a:pt x="205262" y="45385"/>
                  </a:lnTo>
                  <a:lnTo>
                    <a:pt x="247360" y="26074"/>
                  </a:lnTo>
                  <a:lnTo>
                    <a:pt x="291984" y="11830"/>
                  </a:lnTo>
                  <a:lnTo>
                    <a:pt x="338773" y="3018"/>
                  </a:lnTo>
                  <a:lnTo>
                    <a:pt x="387362" y="0"/>
                  </a:lnTo>
                  <a:lnTo>
                    <a:pt x="435949" y="3018"/>
                  </a:lnTo>
                  <a:lnTo>
                    <a:pt x="482734" y="11830"/>
                  </a:lnTo>
                  <a:lnTo>
                    <a:pt x="527356" y="26074"/>
                  </a:lnTo>
                  <a:lnTo>
                    <a:pt x="569451" y="45385"/>
                  </a:lnTo>
                  <a:lnTo>
                    <a:pt x="608656" y="69402"/>
                  </a:lnTo>
                  <a:lnTo>
                    <a:pt x="644608" y="97761"/>
                  </a:lnTo>
                  <a:lnTo>
                    <a:pt x="676944" y="130098"/>
                  </a:lnTo>
                  <a:lnTo>
                    <a:pt x="705301" y="166052"/>
                  </a:lnTo>
                  <a:lnTo>
                    <a:pt x="729317" y="205258"/>
                  </a:lnTo>
                  <a:lnTo>
                    <a:pt x="748627" y="247354"/>
                  </a:lnTo>
                  <a:lnTo>
                    <a:pt x="762870" y="291977"/>
                  </a:lnTo>
                  <a:lnTo>
                    <a:pt x="771682" y="338763"/>
                  </a:lnTo>
                  <a:lnTo>
                    <a:pt x="774700" y="387350"/>
                  </a:lnTo>
                  <a:close/>
                </a:path>
              </a:pathLst>
            </a:custGeom>
            <a:ln w="254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896882" y="10877571"/>
            <a:ext cx="542290" cy="22506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350" b="1" spc="-2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歯磨き</a:t>
            </a:r>
            <a:endParaRPr sz="135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48112" y="10865364"/>
            <a:ext cx="365760" cy="22506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350" b="1" spc="-25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飲食</a:t>
            </a:r>
            <a:endParaRPr sz="135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22812" y="11042987"/>
            <a:ext cx="626745" cy="231473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R="5080" indent="47625">
              <a:lnSpc>
                <a:spcPts val="1600"/>
              </a:lnSpc>
              <a:spcBef>
                <a:spcPts val="204"/>
              </a:spcBef>
            </a:pPr>
            <a:r>
              <a:rPr lang="ja-JP" altLang="en-US" sz="1350" b="1" spc="-2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うがい</a:t>
            </a:r>
            <a:endParaRPr sz="135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41239" y="9257822"/>
            <a:ext cx="6299200" cy="1013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00"/>
              </a:spcBef>
            </a:pPr>
            <a:r>
              <a:rPr sz="2500" b="1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検査は舌を専用スポンジ綿棒でぬぐうだけ！</a:t>
            </a:r>
            <a:endParaRPr sz="250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2255"/>
              </a:spcBef>
            </a:pPr>
            <a:r>
              <a:rPr sz="2100" b="1" spc="-125" dirty="0">
                <a:solidFill>
                  <a:srgbClr val="EC008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▶ 採材時の大切なポイント!</a:t>
            </a:r>
            <a:endParaRPr sz="2100" b="1" dirty="0">
              <a:latin typeface="游ゴシック" panose="020B0400000000000000" pitchFamily="50" charset="-128"/>
              <a:ea typeface="游ゴシック" panose="020B0400000000000000" pitchFamily="50" charset="-128"/>
              <a:cs typeface="源ノ角ゴシック Code JP R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16748" y="10802536"/>
            <a:ext cx="4072254" cy="26225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1600" b="1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採材する</a:t>
            </a:r>
            <a:r>
              <a:rPr sz="1600" b="1" dirty="0">
                <a:solidFill>
                  <a:srgbClr val="EC008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2時間前までに済ませて</a:t>
            </a:r>
            <a:r>
              <a:rPr sz="1600" b="1" spc="-1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ノ角ゴシック Code JP R"/>
              </a:rPr>
              <a:t>ください。</a:t>
            </a:r>
            <a:endParaRPr sz="1600" b="1">
              <a:latin typeface="游ゴシック" panose="020B0400000000000000" pitchFamily="50" charset="-128"/>
              <a:ea typeface="游ゴシック" panose="020B0400000000000000" pitchFamily="50" charset="-128"/>
              <a:cs typeface="源ノ角ゴシック Code JP R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423738" y="10787381"/>
            <a:ext cx="285750" cy="298450"/>
          </a:xfrm>
          <a:custGeom>
            <a:avLst/>
            <a:gdLst/>
            <a:ahLst/>
            <a:cxnLst/>
            <a:rect l="l" t="t" r="r" b="b"/>
            <a:pathLst>
              <a:path w="285750" h="298450">
                <a:moveTo>
                  <a:pt x="149174" y="0"/>
                </a:moveTo>
                <a:lnTo>
                  <a:pt x="0" y="149161"/>
                </a:lnTo>
                <a:lnTo>
                  <a:pt x="149174" y="298323"/>
                </a:lnTo>
                <a:lnTo>
                  <a:pt x="149174" y="211239"/>
                </a:lnTo>
                <a:lnTo>
                  <a:pt x="285534" y="211239"/>
                </a:lnTo>
                <a:lnTo>
                  <a:pt x="285534" y="87096"/>
                </a:lnTo>
                <a:lnTo>
                  <a:pt x="149174" y="87096"/>
                </a:lnTo>
                <a:lnTo>
                  <a:pt x="149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2083" y="10462200"/>
            <a:ext cx="1488567" cy="1235710"/>
          </a:xfrm>
          <a:prstGeom prst="rect">
            <a:avLst/>
          </a:prstGeom>
        </p:spPr>
      </p:pic>
      <p:sp>
        <p:nvSpPr>
          <p:cNvPr id="38" name="object 33">
            <a:extLst>
              <a:ext uri="{FF2B5EF4-FFF2-40B4-BE49-F238E27FC236}">
                <a16:creationId xmlns:a16="http://schemas.microsoft.com/office/drawing/2014/main" id="{BF71665B-4784-1F6C-D1D2-26362FC258A6}"/>
              </a:ext>
            </a:extLst>
          </p:cNvPr>
          <p:cNvSpPr txBox="1"/>
          <p:nvPr/>
        </p:nvSpPr>
        <p:spPr>
          <a:xfrm>
            <a:off x="4445218" y="10612586"/>
            <a:ext cx="924890" cy="43665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R="5080" indent="47625" algn="ctr">
              <a:lnSpc>
                <a:spcPts val="1600"/>
              </a:lnSpc>
              <a:spcBef>
                <a:spcPts val="204"/>
              </a:spcBef>
            </a:pPr>
            <a:r>
              <a:rPr lang="ja-JP" altLang="en-US" sz="135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SimSun"/>
              </a:rPr>
              <a:t>マウスウォッシュ</a:t>
            </a:r>
            <a:endParaRPr sz="1350" b="1" dirty="0">
              <a:latin typeface="游ゴシック" panose="020B0400000000000000" pitchFamily="50" charset="-128"/>
              <a:ea typeface="游ゴシック" panose="020B0400000000000000" pitchFamily="50" charset="-128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39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MJ-ネオツデイ こがな DB</vt:lpstr>
      <vt:lpstr>MJ-ネオツデイ こがな R</vt:lpstr>
      <vt:lpstr>源ノ角ゴシック Code JP R</vt:lpstr>
      <vt:lpstr>游ゴシック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お口のイベント_A3_240424</dc:title>
  <cp:lastModifiedBy>薫 小林</cp:lastModifiedBy>
  <cp:revision>1</cp:revision>
  <dcterms:created xsi:type="dcterms:W3CDTF">2024-05-09T12:07:26Z</dcterms:created>
  <dcterms:modified xsi:type="dcterms:W3CDTF">2024-05-09T12:12:00Z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2024-04-24T00:00:00Z</vt:filetime>
  </property>
  <property fmtid="{D5CDD505-2E9C-101B-9397-08002B2CF9AE}" pid="3" name="Creator">
    <vt:lpwstr>Adobe Illustrator 28.4 (Windows)</vt:lpwstr>
  </property>
  <property fmtid="{D5CDD505-2E9C-101B-9397-08002B2CF9AE}" pid="4" name="LastSaved">
    <vt:filetime>2024-05-09T00:00:00Z</vt:filetime>
  </property>
  <property fmtid="{D5CDD505-2E9C-101B-9397-08002B2CF9AE}" pid="5" name="Producer">
    <vt:lpwstr>Adobe PDF library 17.00</vt:lpwstr>
  </property>
</Properties>
</file>